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1" r:id="rId2"/>
    <p:sldId id="295" r:id="rId3"/>
    <p:sldId id="634" r:id="rId4"/>
    <p:sldId id="639" r:id="rId5"/>
    <p:sldId id="640" r:id="rId6"/>
    <p:sldId id="641" r:id="rId7"/>
    <p:sldId id="831" r:id="rId8"/>
    <p:sldId id="764" r:id="rId9"/>
    <p:sldId id="662" r:id="rId10"/>
    <p:sldId id="944" r:id="rId11"/>
    <p:sldId id="945" r:id="rId12"/>
    <p:sldId id="946" r:id="rId13"/>
    <p:sldId id="947" r:id="rId14"/>
    <p:sldId id="948" r:id="rId15"/>
    <p:sldId id="306" r:id="rId16"/>
  </p:sldIdLst>
  <p:sldSz cx="11015663" cy="7775575"/>
  <p:notesSz cx="6797675" cy="9928225"/>
  <p:embeddedFontLst>
    <p:embeddedFont>
      <p:font typeface="넥슨Lv2고딕" panose="020B0600000101010101" charset="-127"/>
      <p:regular r:id="rId18"/>
    </p:embeddedFont>
    <p:embeddedFont>
      <p:font typeface="넥슨Lv2고딕 Bold" panose="020B0600000101010101" charset="-127"/>
      <p:bold r:id="rId19"/>
    </p:embeddedFont>
    <p:embeddedFont>
      <p:font typeface="넥슨Lv2고딕 Light" panose="020B0600000101010101" charset="-127"/>
      <p:regular r:id="rId20"/>
    </p:embeddedFont>
    <p:embeddedFont>
      <p:font typeface="Century" panose="02040604050505020304" pitchFamily="18" charset="0"/>
      <p:regular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2023-08-01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1C7-A4AF-40D9-AEEB-EBEED3F9667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DB8F5-442D-4203-B982-BD2F5F0D0C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13C1C-4F35-4D93-BD00-12A71CE2D04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CF87C-389D-47EC-AC1F-412BE65D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1601428"/>
            <a:ext cx="4119800" cy="181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AC30-DFD9-4D52-A2B8-4076841068DA}"/>
              </a:ext>
            </a:extLst>
          </p:cNvPr>
          <p:cNvSpPr txBox="1"/>
          <p:nvPr/>
        </p:nvSpPr>
        <p:spPr>
          <a:xfrm>
            <a:off x="5817438" y="1601428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매표소 앞에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</a:t>
            </a:r>
            <a:r>
              <a:rPr lang="ko-KR" altLang="en-US" sz="1400" dirty="0"/>
              <a:t> 서 있는 모습 추가</a:t>
            </a:r>
            <a:endParaRPr lang="en-US" altLang="ko-KR" sz="1400" dirty="0"/>
          </a:p>
          <a:p>
            <a:r>
              <a:rPr lang="ko-KR" altLang="en-US" sz="1400" dirty="0"/>
              <a:t>첫번째 캐릭터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지루함 애니메이션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r>
              <a:rPr lang="en-US" altLang="ko-KR" sz="1400" dirty="0"/>
              <a:t>2,3</a:t>
            </a:r>
            <a:r>
              <a:rPr lang="ko-KR" altLang="en-US" sz="1400" dirty="0"/>
              <a:t>번째 캐릭터 서로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가위바위보 애니메이션 </a:t>
            </a:r>
            <a:r>
              <a:rPr lang="ko-KR" altLang="en-US" sz="1400" dirty="0"/>
              <a:t>추가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r>
              <a:rPr lang="ko-KR" altLang="en-US" sz="1400" dirty="0" err="1"/>
              <a:t>뛰어갈때</a:t>
            </a:r>
            <a:r>
              <a:rPr lang="ko-KR" altLang="en-US" sz="1400" dirty="0"/>
              <a:t> 캐릭터가 나를 바라보는 연출 추가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EFB50-D91C-4816-8320-5EA1814CEBAE}"/>
              </a:ext>
            </a:extLst>
          </p:cNvPr>
          <p:cNvSpPr txBox="1"/>
          <p:nvPr/>
        </p:nvSpPr>
        <p:spPr>
          <a:xfrm>
            <a:off x="5817438" y="4468742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이동경로를 따라 쳐다보는 상호작용 적용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3A37A-2E2F-4FFA-A763-222BE552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4468742"/>
            <a:ext cx="3648616" cy="250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37AEE-4EC4-4934-9C39-371F1BB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81504" cy="77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A1C55E-779C-4A3D-8473-1F8C88F0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473024"/>
            <a:ext cx="1381504" cy="7714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24CE7F-7E2F-4372-88AC-E6AF25C8566A}"/>
              </a:ext>
            </a:extLst>
          </p:cNvPr>
          <p:cNvSpPr/>
          <p:nvPr/>
        </p:nvSpPr>
        <p:spPr>
          <a:xfrm>
            <a:off x="401620" y="160818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84C06-5FD6-4F3E-A256-19491A9EFE8F}"/>
              </a:ext>
            </a:extLst>
          </p:cNvPr>
          <p:cNvSpPr/>
          <p:nvPr/>
        </p:nvSpPr>
        <p:spPr>
          <a:xfrm>
            <a:off x="778210" y="485876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709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D92C0-AF7A-4876-B038-66EBF7C96622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E7FCB-1113-4243-82D1-E1A97DC351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546-6BF2-452D-B7A6-933A78CD2B7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50B78-7A11-418C-B970-604B0FEF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57" y="1596031"/>
            <a:ext cx="3232371" cy="1919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FEE858-BAC2-4098-ACF6-F6EDEF0CBC27}"/>
              </a:ext>
            </a:extLst>
          </p:cNvPr>
          <p:cNvSpPr txBox="1"/>
          <p:nvPr/>
        </p:nvSpPr>
        <p:spPr>
          <a:xfrm>
            <a:off x="5816749" y="1601428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돗자리에 앉아 있는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연출 추가 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3F35-4E3F-43D9-AEE2-9CAD46E3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22" y="4246438"/>
            <a:ext cx="2676529" cy="119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FDBC0-99D6-473D-BF1A-DA843C416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122" y="5867400"/>
            <a:ext cx="2626118" cy="119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AED06-DFCB-4114-8957-94F2CFB19400}"/>
              </a:ext>
            </a:extLst>
          </p:cNvPr>
          <p:cNvSpPr txBox="1"/>
          <p:nvPr/>
        </p:nvSpPr>
        <p:spPr>
          <a:xfrm>
            <a:off x="5817542" y="4468742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나무 뒤에 숨어서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빼꼼하다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주인공이 뛰어오면 앞길을 가로 막는다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바닥에 떨어져 있는 줄을 들어 주인공을 방해</a:t>
            </a:r>
            <a:r>
              <a:rPr lang="ko-KR" altLang="en-US" sz="1400" dirty="0"/>
              <a:t>하는 연출 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운동동작을 해야 통과</a:t>
            </a:r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6907ED-3FB3-4951-AD10-F9BC2A2D1941}"/>
              </a:ext>
            </a:extLst>
          </p:cNvPr>
          <p:cNvSpPr/>
          <p:nvPr/>
        </p:nvSpPr>
        <p:spPr>
          <a:xfrm>
            <a:off x="3043386" y="5501881"/>
            <a:ext cx="447675" cy="30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14FB2A-00C6-41EF-9CCF-B71D3746D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1" y="4470872"/>
            <a:ext cx="1381504" cy="771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010F4-2A03-481B-A406-EA8289FA31BC}"/>
              </a:ext>
            </a:extLst>
          </p:cNvPr>
          <p:cNvSpPr/>
          <p:nvPr/>
        </p:nvSpPr>
        <p:spPr>
          <a:xfrm>
            <a:off x="932011" y="4666925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A75B94-99F0-4C26-ADA4-F696886E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1" y="1601428"/>
            <a:ext cx="1381504" cy="7714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970C6-35CF-4577-8E7A-A89677A98886}"/>
              </a:ext>
            </a:extLst>
          </p:cNvPr>
          <p:cNvSpPr/>
          <p:nvPr/>
        </p:nvSpPr>
        <p:spPr>
          <a:xfrm>
            <a:off x="689199" y="1701096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0BFF-B0BE-4B65-9F58-28555CD6888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B7036-49E8-4AD3-ACCF-A73E7A9A9B4E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96B95-6519-4414-A70C-06CCB0E4186A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21EF1-9F2B-4ACC-93D1-52D0F196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4" y="1601428"/>
            <a:ext cx="1947927" cy="135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C4A3F-60B3-4049-B05C-1C5267719D95}"/>
              </a:ext>
            </a:extLst>
          </p:cNvPr>
          <p:cNvSpPr txBox="1"/>
          <p:nvPr/>
        </p:nvSpPr>
        <p:spPr>
          <a:xfrm>
            <a:off x="5826050" y="1601428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풍선을 든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배치 </a:t>
            </a:r>
            <a:endParaRPr lang="en-US" altLang="ko-KR" sz="1400" dirty="0"/>
          </a:p>
          <a:p>
            <a:r>
              <a:rPr lang="ko-KR" altLang="en-US" sz="1400" dirty="0"/>
              <a:t>주인공이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놀라는 애니메이션과 함께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동시에 풍선 놓치고 풍선이 하늘 위로 날아가는</a:t>
            </a:r>
            <a:r>
              <a:rPr lang="ko-KR" altLang="en-US" sz="1400" dirty="0"/>
              <a:t> 연출 추가</a:t>
            </a:r>
            <a:endParaRPr lang="en-US" altLang="ko-KR" sz="1400" dirty="0"/>
          </a:p>
          <a:p>
            <a:r>
              <a:rPr lang="ko-KR" altLang="en-US" sz="1400" dirty="0"/>
              <a:t>날아가는 풍선 카메라 </a:t>
            </a:r>
            <a:r>
              <a:rPr lang="ko-KR" altLang="en-US" sz="1400" dirty="0" err="1"/>
              <a:t>트래킹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어드벤쳐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종료시</a:t>
            </a:r>
            <a:r>
              <a:rPr lang="ko-KR" altLang="en-US" sz="1400" dirty="0"/>
              <a:t> 날아가고있는 풍선 다시 카메라에 보여주는 연출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757EA8-7599-4D8C-AEA1-8B547A27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8" y="1601428"/>
            <a:ext cx="1947927" cy="1352348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EF02AA0F-248B-4FDC-A8DE-357319514AA9}"/>
              </a:ext>
            </a:extLst>
          </p:cNvPr>
          <p:cNvSpPr/>
          <p:nvPr/>
        </p:nvSpPr>
        <p:spPr>
          <a:xfrm>
            <a:off x="4148568" y="1843630"/>
            <a:ext cx="457200" cy="4791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!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CC10384-4C6B-451A-8EED-B0670D84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1626356"/>
            <a:ext cx="1381504" cy="7714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BBAEC-842E-4DF5-8B2B-B6490EBC3F02}"/>
              </a:ext>
            </a:extLst>
          </p:cNvPr>
          <p:cNvSpPr/>
          <p:nvPr/>
        </p:nvSpPr>
        <p:spPr>
          <a:xfrm>
            <a:off x="1224239" y="186303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8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7ED05-45F1-4253-94B3-0DAFAB599B34}"/>
              </a:ext>
            </a:extLst>
          </p:cNvPr>
          <p:cNvSpPr txBox="1"/>
          <p:nvPr/>
        </p:nvSpPr>
        <p:spPr>
          <a:xfrm>
            <a:off x="5822380" y="1601428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 진행방향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길가에 돌아다니는 고양이</a:t>
            </a:r>
            <a:r>
              <a:rPr lang="ko-KR" altLang="en-US" sz="1400" dirty="0"/>
              <a:t> 추가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주인공이 뛰어오면 느낌표가 뜨며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고양이가 도망가는 연출 </a:t>
            </a:r>
            <a:r>
              <a:rPr lang="ko-KR" altLang="en-US" sz="1400" dirty="0"/>
              <a:t>추가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8C4AA-7843-4256-8600-CE35F0EF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8" y="4468742"/>
            <a:ext cx="3083379" cy="2147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81324B-7EAC-4C4A-98E6-8B2713E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4483029"/>
            <a:ext cx="1857634" cy="13051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556F45-331D-4949-853B-F39826474238}"/>
              </a:ext>
            </a:extLst>
          </p:cNvPr>
          <p:cNvSpPr/>
          <p:nvPr/>
        </p:nvSpPr>
        <p:spPr>
          <a:xfrm>
            <a:off x="579228" y="4767135"/>
            <a:ext cx="523514" cy="475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F9D262-B353-4144-8700-A25895D758F2}"/>
              </a:ext>
            </a:extLst>
          </p:cNvPr>
          <p:cNvSpPr txBox="1"/>
          <p:nvPr/>
        </p:nvSpPr>
        <p:spPr>
          <a:xfrm>
            <a:off x="5823173" y="4468742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배틀을</a:t>
            </a:r>
            <a:r>
              <a:rPr lang="ko-KR" altLang="en-US" sz="1400" dirty="0"/>
              <a:t> 방해하지 않는 선에서 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연날리기를 하고 있는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8FF68-3D42-4CED-BA56-77AF3B27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988" y="1601428"/>
            <a:ext cx="3083380" cy="2276601"/>
          </a:xfrm>
          <a:prstGeom prst="rect">
            <a:avLst/>
          </a:prstGeom>
        </p:spPr>
      </p:pic>
      <p:pic>
        <p:nvPicPr>
          <p:cNvPr id="8" name="그래픽 7" descr="고양이">
            <a:extLst>
              <a:ext uri="{FF2B5EF4-FFF2-40B4-BE49-F238E27FC236}">
                <a16:creationId xmlns:a16="http://schemas.microsoft.com/office/drawing/2014/main" id="{5C1B4CFF-2FD8-4DDA-BDAE-68DD6A9B4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9274" y="2605074"/>
            <a:ext cx="730468" cy="730468"/>
          </a:xfrm>
          <a:prstGeom prst="rect">
            <a:avLst/>
          </a:prstGeom>
        </p:spPr>
      </p:pic>
      <p:pic>
        <p:nvPicPr>
          <p:cNvPr id="25" name="그래픽 24" descr="고양이">
            <a:extLst>
              <a:ext uri="{FF2B5EF4-FFF2-40B4-BE49-F238E27FC236}">
                <a16:creationId xmlns:a16="http://schemas.microsoft.com/office/drawing/2014/main" id="{F1F46AD7-6A50-4CEB-94D0-0A9B08C1E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758263" y="2363774"/>
            <a:ext cx="730468" cy="7304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519161-9B52-42C3-AAF7-4AA2A09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1601428"/>
            <a:ext cx="1857634" cy="13051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E03-9BBD-46C0-A37B-0DB7D8EC7F4A}"/>
              </a:ext>
            </a:extLst>
          </p:cNvPr>
          <p:cNvSpPr/>
          <p:nvPr/>
        </p:nvSpPr>
        <p:spPr>
          <a:xfrm>
            <a:off x="1107029" y="2181021"/>
            <a:ext cx="769716" cy="53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ECA3D6-C9DC-40B7-A50C-3C6982A6FE04}"/>
              </a:ext>
            </a:extLst>
          </p:cNvPr>
          <p:cNvCxnSpPr/>
          <p:nvPr/>
        </p:nvCxnSpPr>
        <p:spPr>
          <a:xfrm>
            <a:off x="315342" y="1524000"/>
            <a:ext cx="10126235" cy="5338354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C582BD0-A985-44D7-BA44-74FCE1386AC8}"/>
              </a:ext>
            </a:extLst>
          </p:cNvPr>
          <p:cNvCxnSpPr/>
          <p:nvPr/>
        </p:nvCxnSpPr>
        <p:spPr>
          <a:xfrm flipH="1">
            <a:off x="315342" y="1397907"/>
            <a:ext cx="9986898" cy="5464447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86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620683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42FAF-A0E0-41F7-8D73-2E3267315215}"/>
              </a:ext>
            </a:extLst>
          </p:cNvPr>
          <p:cNvSpPr txBox="1"/>
          <p:nvPr/>
        </p:nvSpPr>
        <p:spPr>
          <a:xfrm>
            <a:off x="418011" y="13846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~ 8/4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3CF8-C3FB-4C15-B1D2-702E183791F3}"/>
              </a:ext>
            </a:extLst>
          </p:cNvPr>
          <p:cNvSpPr txBox="1"/>
          <p:nvPr/>
        </p:nvSpPr>
        <p:spPr>
          <a:xfrm>
            <a:off x="418011" y="171815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: ~ 8/11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382B4-7164-4914-945B-26EB9A023161}"/>
              </a:ext>
            </a:extLst>
          </p:cNvPr>
          <p:cNvSpPr txBox="1"/>
          <p:nvPr/>
        </p:nvSpPr>
        <p:spPr>
          <a:xfrm>
            <a:off x="418011" y="24209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: ??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02EB8-9A1D-408A-8D00-36507ECDBBD6}"/>
              </a:ext>
            </a:extLst>
          </p:cNvPr>
          <p:cNvSpPr txBox="1"/>
          <p:nvPr/>
        </p:nvSpPr>
        <p:spPr>
          <a:xfrm>
            <a:off x="418011" y="208749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레벨디자인 </a:t>
            </a:r>
            <a:r>
              <a:rPr lang="en-US" altLang="ko-KR" dirty="0"/>
              <a:t>: ~ 8/21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8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52F3-394F-46F1-B0D0-F4CF35B35153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맵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C4AC1-CA44-4A43-AB2A-C43CFDD05C2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7BB58-D75C-404E-ADA4-DACCBFE2330A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4C21A99-118D-48DE-BA80-836D4B80BDD5}"/>
              </a:ext>
            </a:extLst>
          </p:cNvPr>
          <p:cNvSpPr/>
          <p:nvPr/>
        </p:nvSpPr>
        <p:spPr>
          <a:xfrm rot="10800000">
            <a:off x="341769" y="2775887"/>
            <a:ext cx="345056" cy="289672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A09E-9C0F-406F-BACA-1A17080D9864}"/>
              </a:ext>
            </a:extLst>
          </p:cNvPr>
          <p:cNvSpPr txBox="1"/>
          <p:nvPr/>
        </p:nvSpPr>
        <p:spPr>
          <a:xfrm>
            <a:off x="759563" y="27360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F63A-08F1-4853-A926-79499B2D35C9}"/>
              </a:ext>
            </a:extLst>
          </p:cNvPr>
          <p:cNvSpPr txBox="1"/>
          <p:nvPr/>
        </p:nvSpPr>
        <p:spPr>
          <a:xfrm>
            <a:off x="759563" y="3621943"/>
            <a:ext cx="12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4E471-E0A0-40BE-890E-92C06ED1F907}"/>
              </a:ext>
            </a:extLst>
          </p:cNvPr>
          <p:cNvSpPr txBox="1"/>
          <p:nvPr/>
        </p:nvSpPr>
        <p:spPr>
          <a:xfrm>
            <a:off x="759563" y="318684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CA4B6-047E-4C25-85C5-748977CE7910}"/>
              </a:ext>
            </a:extLst>
          </p:cNvPr>
          <p:cNvSpPr/>
          <p:nvPr/>
        </p:nvSpPr>
        <p:spPr>
          <a:xfrm>
            <a:off x="383106" y="3265696"/>
            <a:ext cx="28800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79DA671-1423-4587-B7A0-A9F8F04B5631}"/>
              </a:ext>
            </a:extLst>
          </p:cNvPr>
          <p:cNvSpPr/>
          <p:nvPr/>
        </p:nvSpPr>
        <p:spPr>
          <a:xfrm>
            <a:off x="437106" y="371660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0722C9-BA7A-4CA7-B61A-FE6C0DE1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894" y="1133591"/>
            <a:ext cx="6816493" cy="54909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A0A765C-751D-4236-B3A1-50340079BF51}"/>
              </a:ext>
            </a:extLst>
          </p:cNvPr>
          <p:cNvSpPr/>
          <p:nvPr/>
        </p:nvSpPr>
        <p:spPr>
          <a:xfrm rot="10800000">
            <a:off x="3744305" y="4229687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348B9FE-09F4-4D36-90CC-6CF7A4524353}"/>
              </a:ext>
            </a:extLst>
          </p:cNvPr>
          <p:cNvSpPr/>
          <p:nvPr/>
        </p:nvSpPr>
        <p:spPr>
          <a:xfrm rot="10800000">
            <a:off x="3875902" y="4230442"/>
            <a:ext cx="347142" cy="241981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D7DB3DE-43D4-4B48-B886-AB92FCAFED5A}"/>
              </a:ext>
            </a:extLst>
          </p:cNvPr>
          <p:cNvSpPr/>
          <p:nvPr/>
        </p:nvSpPr>
        <p:spPr>
          <a:xfrm rot="10800000">
            <a:off x="6481541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7710EA2-577C-46AA-AB29-083E21816336}"/>
              </a:ext>
            </a:extLst>
          </p:cNvPr>
          <p:cNvSpPr/>
          <p:nvPr/>
        </p:nvSpPr>
        <p:spPr>
          <a:xfrm rot="10800000">
            <a:off x="6637217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5E9EB8B-E137-42AA-8AF0-C8CCEA4A1B3C}"/>
              </a:ext>
            </a:extLst>
          </p:cNvPr>
          <p:cNvSpPr/>
          <p:nvPr/>
        </p:nvSpPr>
        <p:spPr>
          <a:xfrm rot="10800000">
            <a:off x="7216491" y="4847142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2B3DFA3-EF24-4964-A9C9-2C4E183E22D3}"/>
              </a:ext>
            </a:extLst>
          </p:cNvPr>
          <p:cNvSpPr/>
          <p:nvPr/>
        </p:nvSpPr>
        <p:spPr>
          <a:xfrm rot="10800000">
            <a:off x="6514320" y="258486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00420FA-CEBF-4256-BE48-122C20BD93E2}"/>
              </a:ext>
            </a:extLst>
          </p:cNvPr>
          <p:cNvSpPr/>
          <p:nvPr/>
        </p:nvSpPr>
        <p:spPr>
          <a:xfrm rot="10800000">
            <a:off x="6667878" y="270585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0BF4572-0BD1-4618-8C92-122A7F6AB66D}"/>
              </a:ext>
            </a:extLst>
          </p:cNvPr>
          <p:cNvSpPr/>
          <p:nvPr/>
        </p:nvSpPr>
        <p:spPr>
          <a:xfrm rot="10800000">
            <a:off x="6005267" y="4521349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801E3DF-8D96-41C1-B9EF-2308683AC419}"/>
              </a:ext>
            </a:extLst>
          </p:cNvPr>
          <p:cNvSpPr/>
          <p:nvPr/>
        </p:nvSpPr>
        <p:spPr>
          <a:xfrm rot="10800000">
            <a:off x="6080512" y="4599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5E24C00-D7B1-459F-B1E3-741034C09F13}"/>
              </a:ext>
            </a:extLst>
          </p:cNvPr>
          <p:cNvSpPr/>
          <p:nvPr/>
        </p:nvSpPr>
        <p:spPr>
          <a:xfrm rot="10800000">
            <a:off x="6103868" y="465448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497BE8-54A3-475C-9074-A3B7618F2F0A}"/>
              </a:ext>
            </a:extLst>
          </p:cNvPr>
          <p:cNvSpPr/>
          <p:nvPr/>
        </p:nvSpPr>
        <p:spPr>
          <a:xfrm rot="10800000">
            <a:off x="3512393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2CAF147-4A2D-4A9E-A0DE-8275DE9B6B06}"/>
              </a:ext>
            </a:extLst>
          </p:cNvPr>
          <p:cNvSpPr/>
          <p:nvPr/>
        </p:nvSpPr>
        <p:spPr>
          <a:xfrm rot="10800000">
            <a:off x="3751511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5A497-ABEC-4788-9894-3ADD1995CEDD}"/>
              </a:ext>
            </a:extLst>
          </p:cNvPr>
          <p:cNvSpPr/>
          <p:nvPr/>
        </p:nvSpPr>
        <p:spPr>
          <a:xfrm>
            <a:off x="4066535" y="4440002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594F8C-2F45-418F-B0C6-490F440A13B1}"/>
              </a:ext>
            </a:extLst>
          </p:cNvPr>
          <p:cNvSpPr/>
          <p:nvPr/>
        </p:nvSpPr>
        <p:spPr>
          <a:xfrm>
            <a:off x="4066535" y="4588876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BB128A3-19A1-494C-A504-C1A64F4BE2FA}"/>
              </a:ext>
            </a:extLst>
          </p:cNvPr>
          <p:cNvSpPr/>
          <p:nvPr/>
        </p:nvSpPr>
        <p:spPr>
          <a:xfrm>
            <a:off x="4709234" y="456338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FB7261-E0B7-40E0-A4CC-72B4E0F9F7B9}"/>
              </a:ext>
            </a:extLst>
          </p:cNvPr>
          <p:cNvSpPr/>
          <p:nvPr/>
        </p:nvSpPr>
        <p:spPr>
          <a:xfrm>
            <a:off x="7109882" y="3039939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8913A0-A0C2-478C-B0E1-C056A944DA9D}"/>
              </a:ext>
            </a:extLst>
          </p:cNvPr>
          <p:cNvSpPr/>
          <p:nvPr/>
        </p:nvSpPr>
        <p:spPr>
          <a:xfrm>
            <a:off x="7576272" y="3130928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CB453760-B46F-4E82-94A3-2DB33E6E13CC}"/>
              </a:ext>
            </a:extLst>
          </p:cNvPr>
          <p:cNvSpPr/>
          <p:nvPr/>
        </p:nvSpPr>
        <p:spPr>
          <a:xfrm rot="10800000">
            <a:off x="6377059" y="4654481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BE2662-3136-4A93-A65D-15EA9E029182}"/>
              </a:ext>
            </a:extLst>
          </p:cNvPr>
          <p:cNvSpPr/>
          <p:nvPr/>
        </p:nvSpPr>
        <p:spPr>
          <a:xfrm rot="10800000">
            <a:off x="6500911" y="465577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0F55932-BAC0-4D67-8D4B-01CE60DAF295}"/>
              </a:ext>
            </a:extLst>
          </p:cNvPr>
          <p:cNvSpPr/>
          <p:nvPr/>
        </p:nvSpPr>
        <p:spPr>
          <a:xfrm rot="10800000">
            <a:off x="6737784" y="4775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A32CA45-E072-4BEF-AD54-511DA346E6D6}"/>
              </a:ext>
            </a:extLst>
          </p:cNvPr>
          <p:cNvSpPr/>
          <p:nvPr/>
        </p:nvSpPr>
        <p:spPr>
          <a:xfrm>
            <a:off x="7135281" y="452524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5B38635-DCD2-410A-AE9D-91DF78B0D4F9}"/>
              </a:ext>
            </a:extLst>
          </p:cNvPr>
          <p:cNvSpPr/>
          <p:nvPr/>
        </p:nvSpPr>
        <p:spPr>
          <a:xfrm>
            <a:off x="6489996" y="28409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23F7B-9870-4B71-BDCE-843FDA8B08F9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한쪽에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돗자리를 깔고 차를 마시고 있는 혹은 누워있는 </a:t>
            </a:r>
            <a:r>
              <a:rPr lang="en-US" altLang="ko-KR" sz="1400" dirty="0"/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앉아있는 애니메이션 </a:t>
            </a:r>
            <a:r>
              <a:rPr lang="ko-KR" altLang="en-US" sz="1400" dirty="0"/>
              <a:t>추가 적용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8C955F-A33E-4CE3-AF9A-769A2147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5" y="1601429"/>
            <a:ext cx="4043228" cy="2438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3A68B9-5AD0-43DB-A724-53D5B7EB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52" y="4678290"/>
            <a:ext cx="4043228" cy="24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1409E4-BE22-4A24-BB8D-B7623FADFAEB}"/>
              </a:ext>
            </a:extLst>
          </p:cNvPr>
          <p:cNvSpPr txBox="1"/>
          <p:nvPr/>
        </p:nvSpPr>
        <p:spPr>
          <a:xfrm>
            <a:off x="5823173" y="467829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주인공이 다가가면 둘이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주인공을 향해 인사하는 애니메이션</a:t>
            </a:r>
            <a:r>
              <a:rPr lang="ko-KR" altLang="en-US" sz="1400" dirty="0"/>
              <a:t> 추가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0F30D-F3D5-4DDA-9EF5-564A99C83B5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9CB5D-D17A-4961-A3BA-6560F62C22A3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D258C-44EA-4F94-91C0-63E0CC1DE7D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017FE-5257-4FB5-952A-4273A27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2307"/>
            <a:ext cx="1336051" cy="1662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90FF05-21FE-4FC4-80C7-3C13986D1854}"/>
              </a:ext>
            </a:extLst>
          </p:cNvPr>
          <p:cNvSpPr/>
          <p:nvPr/>
        </p:nvSpPr>
        <p:spPr>
          <a:xfrm>
            <a:off x="487325" y="2590800"/>
            <a:ext cx="590017" cy="67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4C4F4B-B64D-4192-AE1A-6E33F158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486756-40AE-4695-98D9-636DD1D8B89F}"/>
              </a:ext>
            </a:extLst>
          </p:cNvPr>
          <p:cNvSpPr/>
          <p:nvPr/>
        </p:nvSpPr>
        <p:spPr>
          <a:xfrm>
            <a:off x="630685" y="493990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295A4-7EA8-465D-8A31-D163B94ACB6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1F7F9-3B97-4BCF-922C-C6C8ED13B9E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E908-74BB-4B55-8EEB-A4290EAB1F3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1D470-7114-428C-A9FB-FF93DAAEF070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주변 나무 또는 바닥에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배치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400" dirty="0"/>
              <a:t>새가 앉아있다가 캐릭터가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소리와 함께 하늘로 날아가는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36920-3D8B-4B0E-957C-DEF75265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1601428"/>
            <a:ext cx="3452310" cy="2543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D21E1-1981-4A8F-A9DE-BCD1324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27" y="4468742"/>
            <a:ext cx="3351666" cy="2543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953CF-0833-4655-BEA8-6C97EEA43B79}"/>
              </a:ext>
            </a:extLst>
          </p:cNvPr>
          <p:cNvSpPr txBox="1"/>
          <p:nvPr/>
        </p:nvSpPr>
        <p:spPr>
          <a:xfrm>
            <a:off x="5823173" y="4468742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캐릭터가 뛰어오면 문이 쾅 소리와 함께 저절로 닫힘</a:t>
            </a:r>
            <a:r>
              <a:rPr lang="en-US" altLang="ko-KR" sz="1400" dirty="0"/>
              <a:t> </a:t>
            </a:r>
            <a:r>
              <a:rPr lang="ko-KR" altLang="en-US" sz="1400" dirty="0"/>
              <a:t>혹은 미리</a:t>
            </a:r>
            <a:r>
              <a:rPr lang="en-US" altLang="ko-KR" sz="1400" dirty="0"/>
              <a:t> </a:t>
            </a:r>
            <a:r>
              <a:rPr lang="ko-KR" altLang="en-US" sz="1400" dirty="0"/>
              <a:t>닫혀 있는 상태에서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운동 동작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미니게임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으로 문을 개방하는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Ex)</a:t>
            </a:r>
            <a:r>
              <a:rPr lang="ko-KR" altLang="en-US" sz="1400" dirty="0" err="1"/>
              <a:t>체스트</a:t>
            </a:r>
            <a:r>
              <a:rPr lang="ko-KR" altLang="en-US" sz="1400" dirty="0"/>
              <a:t> </a:t>
            </a:r>
            <a:r>
              <a:rPr lang="ko-KR" altLang="en-US" sz="1400" i="1" dirty="0" err="1"/>
              <a:t>익스펜션</a:t>
            </a:r>
            <a:endParaRPr lang="en-US" altLang="ko-KR" sz="1400" i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116A0F-C352-4510-92A1-7BC9F6F6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41B7A-AF6E-482B-9220-4CA6D7AC0EBC}"/>
              </a:ext>
            </a:extLst>
          </p:cNvPr>
          <p:cNvSpPr/>
          <p:nvPr/>
        </p:nvSpPr>
        <p:spPr>
          <a:xfrm>
            <a:off x="1114159" y="5097340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0345BC-BCD5-4525-94B1-49C69B27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144CAA-E2A2-4749-905D-9186DAE9CA73}"/>
              </a:ext>
            </a:extLst>
          </p:cNvPr>
          <p:cNvSpPr/>
          <p:nvPr/>
        </p:nvSpPr>
        <p:spPr>
          <a:xfrm>
            <a:off x="754566" y="2039496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7F0E-4DC1-40B7-88FA-EC0976E44FE5}"/>
              </a:ext>
            </a:extLst>
          </p:cNvPr>
          <p:cNvSpPr/>
          <p:nvPr/>
        </p:nvSpPr>
        <p:spPr>
          <a:xfrm>
            <a:off x="3420713" y="5381897"/>
            <a:ext cx="105373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8614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12328</TotalTime>
  <Words>538</Words>
  <Application>Microsoft Office PowerPoint</Application>
  <PresentationFormat>사용자 지정</PresentationFormat>
  <Paragraphs>126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넥슨Lv2고딕</vt:lpstr>
      <vt:lpstr>G마켓 산스 TTF Bold</vt:lpstr>
      <vt:lpstr>넥슨Lv2고딕 Light</vt:lpstr>
      <vt:lpstr>Century</vt:lpstr>
      <vt:lpstr>넥슨Lv2고딕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535</cp:revision>
  <dcterms:created xsi:type="dcterms:W3CDTF">2021-11-10T06:22:07Z</dcterms:created>
  <dcterms:modified xsi:type="dcterms:W3CDTF">2023-08-01T01:29:46Z</dcterms:modified>
</cp:coreProperties>
</file>